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20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54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14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66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4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92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18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37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10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725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389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12072-6A99-4D4B-AF25-398A13A64E5F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68251-79F1-425A-84C8-4494D2F96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3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Amanda Matthews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79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 make worse or more severe; intensify, as anything evil, disorderly, or </a:t>
            </a:r>
            <a:r>
              <a:rPr lang="en-US" dirty="0" smtClean="0"/>
              <a:t>troublesome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father was aggravated when his daughter whooped him in a board game.</a:t>
            </a:r>
          </a:p>
          <a:p>
            <a:r>
              <a:rPr lang="en-US" dirty="0"/>
              <a:t>Arms </a:t>
            </a:r>
            <a:r>
              <a:rPr lang="en-US" dirty="0" smtClean="0"/>
              <a:t>Gulp Glittery Religions And Vacant Adjectives Titter Early Directors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2719388"/>
            <a:ext cx="320992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5565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not tangible; incapable of being perceived by the sense of touch, as incorporeal or immaterial things; </a:t>
            </a:r>
            <a:r>
              <a:rPr lang="en-US" dirty="0" smtClean="0"/>
              <a:t>impalpable</a:t>
            </a:r>
          </a:p>
          <a:p>
            <a:r>
              <a:rPr lang="en-US" dirty="0" smtClean="0"/>
              <a:t>not </a:t>
            </a:r>
            <a:r>
              <a:rPr lang="en-US" dirty="0"/>
              <a:t>definite or clear to the </a:t>
            </a:r>
            <a:r>
              <a:rPr lang="en-US" dirty="0" smtClean="0"/>
              <a:t>mind</a:t>
            </a:r>
          </a:p>
          <a:p>
            <a:endParaRPr lang="en-US" dirty="0"/>
          </a:p>
          <a:p>
            <a:r>
              <a:rPr lang="en-US" dirty="0" smtClean="0"/>
              <a:t>The detective was working on an intangible mystery.</a:t>
            </a:r>
          </a:p>
          <a:p>
            <a:r>
              <a:rPr lang="en-US" dirty="0"/>
              <a:t>Ions </a:t>
            </a:r>
            <a:r>
              <a:rPr lang="en-US" dirty="0" smtClean="0"/>
              <a:t>Nurture Turns And Northern Governments Influence Beautiful Last Eyedroppers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489578"/>
            <a:ext cx="1905000" cy="1409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996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stroll or walk, especially in a public place, as for pleasure or </a:t>
            </a:r>
            <a:r>
              <a:rPr lang="en-US" dirty="0" smtClean="0"/>
              <a:t>display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women would promenade down the street wearing sundresses. </a:t>
            </a:r>
          </a:p>
          <a:p>
            <a:r>
              <a:rPr lang="en-US" dirty="0"/>
              <a:t>Pressurized </a:t>
            </a:r>
            <a:r>
              <a:rPr lang="en-US" dirty="0" smtClean="0"/>
              <a:t>Retro Overloaded Museums Erase Natural Actual Dull Earths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133600"/>
            <a:ext cx="2400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908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bring or restore to a state of peace or </a:t>
            </a:r>
            <a:r>
              <a:rPr lang="en-US" dirty="0" smtClean="0"/>
              <a:t>tranquility</a:t>
            </a:r>
            <a:r>
              <a:rPr lang="en-US" dirty="0"/>
              <a:t>; quiet; </a:t>
            </a:r>
            <a:r>
              <a:rPr lang="en-US" dirty="0" smtClean="0"/>
              <a:t>calm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lion was difficult to pacify when he had so much energy.</a:t>
            </a:r>
          </a:p>
          <a:p>
            <a:r>
              <a:rPr lang="en-US" dirty="0"/>
              <a:t>Pointy </a:t>
            </a:r>
            <a:r>
              <a:rPr lang="en-US" dirty="0" smtClean="0"/>
              <a:t>Airborne Clouds Infect Flinging Yolks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5" y="2805113"/>
            <a:ext cx="1885950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532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state of being completely forgotten or </a:t>
            </a:r>
            <a:r>
              <a:rPr lang="en-US" dirty="0" smtClean="0"/>
              <a:t>unknown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guard was in oblivion even though he was dressed in pink.</a:t>
            </a:r>
          </a:p>
          <a:p>
            <a:r>
              <a:rPr lang="en-US" dirty="0"/>
              <a:t>Organized </a:t>
            </a:r>
            <a:r>
              <a:rPr lang="en-US" dirty="0" smtClean="0"/>
              <a:t>Brave Low Issues Vary Industrial Overdue Nudists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326" y="2362200"/>
            <a:ext cx="1171575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4779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means of </a:t>
            </a:r>
            <a:r>
              <a:rPr lang="en-US" dirty="0" smtClean="0"/>
              <a:t>livelihood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girl ate her sustenance after a long day of work.</a:t>
            </a:r>
          </a:p>
          <a:p>
            <a:r>
              <a:rPr lang="en-US" dirty="0"/>
              <a:t>Stiff </a:t>
            </a:r>
            <a:r>
              <a:rPr lang="en-US" dirty="0" smtClean="0"/>
              <a:t>Unicorns Scramble Tinted Educated Novels After Nations Castrate Engines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093" y="2133600"/>
            <a:ext cx="828675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08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quiet; inhibited; repressed; </a:t>
            </a:r>
            <a:r>
              <a:rPr lang="en-US" dirty="0" smtClean="0"/>
              <a:t>controlled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strange pumpkin subdued the kids arriving at the door to Trick or Treat.</a:t>
            </a:r>
          </a:p>
          <a:p>
            <a:r>
              <a:rPr lang="en-US" dirty="0"/>
              <a:t>Skinny </a:t>
            </a:r>
            <a:r>
              <a:rPr lang="en-US" dirty="0" smtClean="0"/>
              <a:t>Ugly Bikinis Demonstrate Unusual Eloquent Donkeys 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12" y="2133600"/>
            <a:ext cx="28479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4386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quality or state of being drowsy and dull, listless and unenergetic, or indifferent and lazy; apathetic or sluggish </a:t>
            </a:r>
            <a:r>
              <a:rPr lang="en-US" dirty="0" smtClean="0"/>
              <a:t>inactivity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woman committing lethargy didn’t get any of her work done.</a:t>
            </a:r>
          </a:p>
          <a:p>
            <a:r>
              <a:rPr lang="en-US" dirty="0"/>
              <a:t>Lotions </a:t>
            </a:r>
            <a:r>
              <a:rPr lang="en-US" dirty="0" smtClean="0"/>
              <a:t>Engulf Turgid Hells After Robots Get Years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31242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2591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agreement, as to a proposal; </a:t>
            </a:r>
            <a:r>
              <a:rPr lang="en-US" dirty="0" smtClean="0"/>
              <a:t>concurrence</a:t>
            </a:r>
          </a:p>
          <a:p>
            <a:endParaRPr lang="en-US" dirty="0"/>
          </a:p>
          <a:p>
            <a:r>
              <a:rPr lang="en-US" dirty="0" smtClean="0"/>
              <a:t>The two senators assented in an argument about the law.</a:t>
            </a:r>
          </a:p>
          <a:p>
            <a:r>
              <a:rPr lang="en-US" dirty="0"/>
              <a:t>Arbitrary </a:t>
            </a:r>
          </a:p>
          <a:p>
            <a:r>
              <a:rPr lang="en-US" dirty="0"/>
              <a:t>Stinky </a:t>
            </a:r>
            <a:r>
              <a:rPr lang="en-US" dirty="0" smtClean="0"/>
              <a:t>Serious Eels Narrate Trying Educated Donuts </a:t>
            </a:r>
            <a:endParaRPr lang="en-US" dirty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209800"/>
            <a:ext cx="10287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3454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 surrender unconditionally or on stipulated </a:t>
            </a:r>
            <a:r>
              <a:rPr lang="en-US" dirty="0" smtClean="0"/>
              <a:t>terms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 forced my friend to capitulate when I threatened to slap them in the face.</a:t>
            </a:r>
          </a:p>
          <a:p>
            <a:r>
              <a:rPr lang="en-US" dirty="0"/>
              <a:t>Changes </a:t>
            </a:r>
            <a:r>
              <a:rPr lang="en-US" dirty="0" smtClean="0"/>
              <a:t>Amuse Phallic Ions Then Unusual Lands Attack Turbulent Earths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098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280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seize as forfeited to the public domain; appropriate, by way of penalty, for public use.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confiscators at the airport took away my sunscreen, it was more than 3oz.</a:t>
            </a:r>
          </a:p>
          <a:p>
            <a:r>
              <a:rPr lang="en-US" dirty="0"/>
              <a:t>Crimson Oranges Nurture Fluttery </a:t>
            </a:r>
            <a:r>
              <a:rPr lang="en-US" dirty="0" smtClean="0"/>
              <a:t>Ills Since Creative </a:t>
            </a:r>
            <a:r>
              <a:rPr lang="en-US" dirty="0"/>
              <a:t>Associations </a:t>
            </a:r>
            <a:r>
              <a:rPr lang="en-US" dirty="0" smtClean="0"/>
              <a:t>Twirl </a:t>
            </a:r>
            <a:r>
              <a:rPr lang="en-US" dirty="0"/>
              <a:t>Overloaded Runny Sayings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2438400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7522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confidently aggressive or self-assured; positive: </a:t>
            </a:r>
            <a:r>
              <a:rPr lang="en-US" dirty="0" smtClean="0"/>
              <a:t>aggressive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counselor taught the kids to be assertive instead of passive or aggressive. </a:t>
            </a:r>
          </a:p>
          <a:p>
            <a:r>
              <a:rPr lang="en-US" dirty="0"/>
              <a:t>Antisocial </a:t>
            </a:r>
            <a:r>
              <a:rPr lang="en-US" dirty="0" smtClean="0"/>
              <a:t>Statues Snort Easy Roadblocks Then Individuals Visit Ends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3" y="2686050"/>
            <a:ext cx="1362075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814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 false or copied; genuine; </a:t>
            </a:r>
            <a:r>
              <a:rPr lang="en-US" dirty="0" smtClean="0"/>
              <a:t>real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My uncle owns an authentic marvel action figure.</a:t>
            </a:r>
          </a:p>
          <a:p>
            <a:r>
              <a:rPr lang="en-US"/>
              <a:t>Apathetic </a:t>
            </a:r>
            <a:r>
              <a:rPr lang="en-US" smtClean="0"/>
              <a:t>Unique Turgid Helicopters Erase Nifty Technical Irresponsible Cupcakes</a:t>
            </a:r>
            <a:endParaRPr lang="en-US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447800"/>
            <a:ext cx="17621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1424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threatening or portending evil, harm, or trouble; ominous: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pumpkin in our yard looked especially sinister on Halloween night.</a:t>
            </a:r>
          </a:p>
          <a:p>
            <a:r>
              <a:rPr lang="en-US" dirty="0"/>
              <a:t>Staplers Inhabit Natural Ideas </a:t>
            </a:r>
            <a:r>
              <a:rPr lang="en-US" dirty="0" smtClean="0"/>
              <a:t>Since Taxes </a:t>
            </a:r>
            <a:r>
              <a:rPr lang="en-US" dirty="0"/>
              <a:t>Entice Rates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599" y="2181367"/>
            <a:ext cx="218122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6381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incapable of producing any result; ineffective; useless; not successful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Trying to stop the neighborhood stray from digging in the trash was futile.</a:t>
            </a:r>
          </a:p>
          <a:p>
            <a:r>
              <a:rPr lang="en-US" dirty="0"/>
              <a:t>Flat Unoriginal Trumpets </a:t>
            </a:r>
            <a:r>
              <a:rPr lang="en-US" dirty="0" smtClean="0"/>
              <a:t>Increase </a:t>
            </a:r>
            <a:r>
              <a:rPr lang="en-US" dirty="0"/>
              <a:t>Light </a:t>
            </a:r>
            <a:r>
              <a:rPr lang="en-US" dirty="0" smtClean="0"/>
              <a:t>Eskimos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2576513"/>
            <a:ext cx="2676525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345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nobility or elevation of character; </a:t>
            </a:r>
            <a:r>
              <a:rPr lang="en-US" dirty="0" smtClean="0"/>
              <a:t>worthiness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neighbor’s dog lost all it’s dignity after the wife dyed it’s fur pink.</a:t>
            </a:r>
          </a:p>
          <a:p>
            <a:r>
              <a:rPr lang="en-US" dirty="0"/>
              <a:t>Drab Industrial Gardens </a:t>
            </a:r>
            <a:r>
              <a:rPr lang="en-US" dirty="0" smtClean="0"/>
              <a:t>Need </a:t>
            </a:r>
            <a:r>
              <a:rPr lang="en-US" dirty="0"/>
              <a:t>Interesting Tainted Yolks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2057400"/>
            <a:ext cx="23907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137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useless; unproductive; without results or </a:t>
            </a:r>
            <a:r>
              <a:rPr lang="en-US" dirty="0" smtClean="0"/>
              <a:t>success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work of the bees would be fruitless unless all of the jobs were completed.</a:t>
            </a:r>
          </a:p>
          <a:p>
            <a:r>
              <a:rPr lang="en-US" dirty="0"/>
              <a:t>Ferrets Rub Under-age </a:t>
            </a:r>
            <a:r>
              <a:rPr lang="en-US" dirty="0" smtClean="0"/>
              <a:t>Igloos Then Lobsters Elongate </a:t>
            </a:r>
            <a:r>
              <a:rPr lang="en-US" dirty="0"/>
              <a:t>Sexy Sunflowers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2209800"/>
            <a:ext cx="25717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240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restrict to or confine within prescribed limits, as prisoners of war, enemy aliens, or combat troops who take refuge in a neutral country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were many Japanese people put into internment camps after Pearl Harbor.</a:t>
            </a:r>
          </a:p>
          <a:p>
            <a:r>
              <a:rPr lang="en-US" dirty="0"/>
              <a:t>Increased Nasty Toxic Educated </a:t>
            </a:r>
            <a:r>
              <a:rPr lang="en-US" dirty="0" smtClean="0"/>
              <a:t>Ravens Narrate </a:t>
            </a:r>
            <a:r>
              <a:rPr lang="en-US" dirty="0"/>
              <a:t>Merry Erroneous Nervous Tickers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667000"/>
            <a:ext cx="202449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708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hostile state, condition, or attitude; enmity; antagonism; </a:t>
            </a:r>
            <a:r>
              <a:rPr lang="en-US" dirty="0" smtClean="0"/>
              <a:t>unfriendliness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boss showed much hostility to the new employee when he made a mistake.</a:t>
            </a:r>
          </a:p>
          <a:p>
            <a:r>
              <a:rPr lang="en-US" dirty="0"/>
              <a:t>Heads </a:t>
            </a:r>
            <a:r>
              <a:rPr lang="en-US" dirty="0" smtClean="0"/>
              <a:t>Operate Spiders Then Immense </a:t>
            </a:r>
            <a:r>
              <a:rPr lang="en-US" dirty="0"/>
              <a:t>Looks Influence Tall Yaks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0980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118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placed in or belonging to a lower order or </a:t>
            </a:r>
            <a:r>
              <a:rPr lang="en-US" dirty="0" smtClean="0"/>
              <a:t>rank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Many of the mall Santas were subordinate to the cheery man in the front of the crowd.</a:t>
            </a:r>
          </a:p>
          <a:p>
            <a:r>
              <a:rPr lang="en-US" dirty="0"/>
              <a:t>Stands Unite </a:t>
            </a:r>
            <a:r>
              <a:rPr lang="en-US" dirty="0" smtClean="0"/>
              <a:t>Blockades Once Reactive Different </a:t>
            </a:r>
            <a:r>
              <a:rPr lang="en-US" dirty="0"/>
              <a:t>Issues Nudge </a:t>
            </a:r>
            <a:r>
              <a:rPr lang="en-US" dirty="0" smtClean="0"/>
              <a:t>Apparent </a:t>
            </a:r>
            <a:r>
              <a:rPr lang="en-US" dirty="0"/>
              <a:t>Tinted Ends 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2" y="22098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1066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723</Words>
  <Application>Microsoft Office PowerPoint</Application>
  <PresentationFormat>On-screen Show (4:3)</PresentationFormat>
  <Paragraphs>165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Vocab</vt:lpstr>
      <vt:lpstr>confiscators</vt:lpstr>
      <vt:lpstr>sinister</vt:lpstr>
      <vt:lpstr>futile</vt:lpstr>
      <vt:lpstr>dignity</vt:lpstr>
      <vt:lpstr>fruitless</vt:lpstr>
      <vt:lpstr>internment</vt:lpstr>
      <vt:lpstr>hostility</vt:lpstr>
      <vt:lpstr>subordinate</vt:lpstr>
      <vt:lpstr>aggravated</vt:lpstr>
      <vt:lpstr>intangible</vt:lpstr>
      <vt:lpstr>promenade</vt:lpstr>
      <vt:lpstr>pacify</vt:lpstr>
      <vt:lpstr>oblivion</vt:lpstr>
      <vt:lpstr>sustenance</vt:lpstr>
      <vt:lpstr>subdued</vt:lpstr>
      <vt:lpstr>lethargy</vt:lpstr>
      <vt:lpstr>assented</vt:lpstr>
      <vt:lpstr>capitulate</vt:lpstr>
      <vt:lpstr>assertive</vt:lpstr>
      <vt:lpstr>authentic</vt:lpstr>
    </vt:vector>
  </TitlesOfParts>
  <Company>BCS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</dc:title>
  <dc:creator>BCS</dc:creator>
  <cp:lastModifiedBy>BCS</cp:lastModifiedBy>
  <cp:revision>27</cp:revision>
  <dcterms:created xsi:type="dcterms:W3CDTF">2011-04-20T14:06:28Z</dcterms:created>
  <dcterms:modified xsi:type="dcterms:W3CDTF">2011-04-26T14:27:03Z</dcterms:modified>
</cp:coreProperties>
</file>